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6" r:id="rId21"/>
    <p:sldId id="278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802" autoAdjust="0"/>
  </p:normalViewPr>
  <p:slideViewPr>
    <p:cSldViewPr snapToGrid="0" snapToObjects="1">
      <p:cViewPr>
        <p:scale>
          <a:sx n="152" d="100"/>
          <a:sy n="152" d="100"/>
        </p:scale>
        <p:origin x="-80" y="2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Jamestown Creek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June 2019 through June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13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annswett1:Downloads:IMG_296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042" y="1534768"/>
            <a:ext cx="5057283" cy="380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acintosh HD:Users:annswett1:Downloads:IMG_297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82955" y="1517255"/>
            <a:ext cx="4916192" cy="3695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9072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96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14" y="873461"/>
            <a:ext cx="6814772" cy="51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57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6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0169" y="1230127"/>
            <a:ext cx="5863663" cy="439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8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8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1487" y="1615319"/>
            <a:ext cx="5435778" cy="4076834"/>
          </a:xfrm>
          <a:prstGeom prst="rect">
            <a:avLst/>
          </a:prstGeom>
        </p:spPr>
      </p:pic>
      <p:pic>
        <p:nvPicPr>
          <p:cNvPr id="3" name="Picture 2" descr="IMG_298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712" y="3348924"/>
            <a:ext cx="4030268" cy="30227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72026" y="1529106"/>
            <a:ext cx="3101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Workmen Clearing </a:t>
            </a:r>
          </a:p>
          <a:p>
            <a:r>
              <a:rPr lang="en-US" sz="3000" dirty="0" smtClean="0"/>
              <a:t>the Area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61310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8136" y="210281"/>
            <a:ext cx="16630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dirty="0" smtClean="0"/>
              <a:t>AFTER</a:t>
            </a:r>
            <a:r>
              <a:rPr lang="mr-IN" sz="3400" dirty="0" smtClean="0"/>
              <a:t>…</a:t>
            </a:r>
            <a:endParaRPr lang="en-US" sz="3400" dirty="0"/>
          </a:p>
        </p:txBody>
      </p:sp>
      <p:pic>
        <p:nvPicPr>
          <p:cNvPr id="4" name="Picture 3" descr="IMG_293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7706" y="1661276"/>
            <a:ext cx="5335508" cy="4001631"/>
          </a:xfrm>
          <a:prstGeom prst="rect">
            <a:avLst/>
          </a:prstGeom>
        </p:spPr>
      </p:pic>
      <p:pic>
        <p:nvPicPr>
          <p:cNvPr id="5" name="Picture 4" descr="IMG_299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458" y="2209972"/>
            <a:ext cx="4615343" cy="346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2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9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40" y="935847"/>
            <a:ext cx="6654074" cy="499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04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00" y="250674"/>
            <a:ext cx="8021541" cy="60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82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7337" y="1605617"/>
            <a:ext cx="5386068" cy="4039551"/>
          </a:xfrm>
          <a:prstGeom prst="rect">
            <a:avLst/>
          </a:prstGeom>
        </p:spPr>
      </p:pic>
      <p:pic>
        <p:nvPicPr>
          <p:cNvPr id="3" name="Picture 2" descr="IMG_34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5401" y="1605615"/>
            <a:ext cx="5386070" cy="403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0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4331" y="1045748"/>
            <a:ext cx="6355338" cy="47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8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22" y="714392"/>
            <a:ext cx="7238956" cy="542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0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annswett1:Downloads:IMG_162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48" y="1556136"/>
            <a:ext cx="4994305" cy="37457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65534" y="806231"/>
            <a:ext cx="250398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dirty="0" smtClean="0"/>
              <a:t>BEFORE</a:t>
            </a:r>
            <a:r>
              <a:rPr lang="mr-IN" sz="4500" dirty="0" smtClean="0"/>
              <a:t>…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27554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2" y="472914"/>
            <a:ext cx="7882896" cy="59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34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30" y="647573"/>
            <a:ext cx="7417140" cy="556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4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4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92" y="183827"/>
            <a:ext cx="7671217" cy="57534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78911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annswett1:Downloads:IMG_198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316" y="1811957"/>
            <a:ext cx="4561205" cy="3359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acintosh HD:Users:annswett1:Downloads:IMG_164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61823" y="1781095"/>
            <a:ext cx="4561208" cy="3420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063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annswett1:Downloads:IMG_163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70" y="1560277"/>
            <a:ext cx="4983261" cy="3737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386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annswett1:Downloads:IMG_28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260" y="1461945"/>
            <a:ext cx="5245480" cy="3934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4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annswett1:Downloads:IMG_163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03" y="1318557"/>
            <a:ext cx="5510595" cy="42208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00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annswett1:Downloads:IMG_276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0353" y="1527850"/>
            <a:ext cx="5125739" cy="3843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acintosh HD:Users:annswett1:Downloads:IMG_187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8775" y="1523114"/>
            <a:ext cx="5125742" cy="3853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25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annswett1:Downloads:IMG_297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433" y="1543368"/>
            <a:ext cx="5017135" cy="37712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46010" y="675979"/>
            <a:ext cx="51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Invasive Plants Marked with Pink Tape for Removal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106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annswett1:Downloads:IMG_296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15" y="1600518"/>
            <a:ext cx="4865370" cy="3656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761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77</TotalTime>
  <Words>24</Words>
  <Application>Microsoft Macintosh PowerPoint</Application>
  <PresentationFormat>On-screen Show (4:3)</PresentationFormat>
  <Paragraphs>7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 Black </vt:lpstr>
      <vt:lpstr>Jamestown Creek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Jamestown Creek </dc:title>
  <dc:creator>Ann Swett</dc:creator>
  <cp:lastModifiedBy>Ann Swett</cp:lastModifiedBy>
  <cp:revision>9</cp:revision>
  <dcterms:created xsi:type="dcterms:W3CDTF">2020-06-22T20:13:50Z</dcterms:created>
  <dcterms:modified xsi:type="dcterms:W3CDTF">2020-06-24T18:21:15Z</dcterms:modified>
</cp:coreProperties>
</file>